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97" r:id="rId6"/>
    <p:sldId id="307" r:id="rId7"/>
    <p:sldId id="308" r:id="rId8"/>
    <p:sldId id="310" r:id="rId9"/>
    <p:sldId id="333" r:id="rId10"/>
    <p:sldId id="261" r:id="rId11"/>
    <p:sldId id="311" r:id="rId12"/>
    <p:sldId id="334" r:id="rId13"/>
    <p:sldId id="309" r:id="rId14"/>
    <p:sldId id="260" r:id="rId15"/>
    <p:sldId id="312" r:id="rId16"/>
    <p:sldId id="313" r:id="rId17"/>
    <p:sldId id="314" r:id="rId18"/>
    <p:sldId id="315" r:id="rId19"/>
    <p:sldId id="258" r:id="rId20"/>
    <p:sldId id="317" r:id="rId21"/>
    <p:sldId id="318" r:id="rId22"/>
    <p:sldId id="292" r:id="rId23"/>
    <p:sldId id="263" r:id="rId24"/>
    <p:sldId id="294" r:id="rId25"/>
    <p:sldId id="270" r:id="rId26"/>
    <p:sldId id="335" r:id="rId27"/>
    <p:sldId id="322" r:id="rId28"/>
    <p:sldId id="295" r:id="rId29"/>
    <p:sldId id="274" r:id="rId30"/>
    <p:sldId id="323" r:id="rId31"/>
    <p:sldId id="277" r:id="rId32"/>
    <p:sldId id="324" r:id="rId33"/>
    <p:sldId id="325" r:id="rId34"/>
    <p:sldId id="326" r:id="rId35"/>
    <p:sldId id="327" r:id="rId36"/>
    <p:sldId id="305" r:id="rId37"/>
    <p:sldId id="282" r:id="rId38"/>
    <p:sldId id="330" r:id="rId39"/>
    <p:sldId id="289" r:id="rId40"/>
    <p:sldId id="336" r:id="rId41"/>
    <p:sldId id="32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6600"/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19E9-8137-4E45-802D-8D6109CE0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8CAD2-3A79-475A-8B09-B60669F37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4E85-BB0B-45E6-B579-8FF13C52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55AE-A774-4B6B-A801-84516E80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0878-8411-427D-A9F0-937F2663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2987C-9312-4E5C-B06B-1BC5C19A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27D41-28BB-4C85-8BBA-5EAF23B77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4B0B-11F2-4267-A166-7CF4343F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47F3-7A68-4744-94E7-0C3F286D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5A03-495F-413C-A65D-C9D12C25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149D3-940D-4174-BD32-B0EDA04C7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948D9-D866-4B8F-AADA-123350269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1BFAD-2A35-4E4D-84AB-9E08AC3E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ECC2-FFF7-4B29-A0BD-4C24E3FA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057A2-7059-4253-90C6-2A6C7AB4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0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6BE7-1FA9-44B8-BDB9-217E8B0E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8D00D-7DFB-433B-B09E-1C653B2B3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43947-0F21-4C85-9CE7-A0CF70F0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7537-CAAB-498B-910C-47140EF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B767A-4D1C-4F08-9062-729F2FA0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3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0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342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7032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329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739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867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0949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11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F1BA-EA93-4A32-9CAE-1790B351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DFD0-6355-4D41-891C-D7038F1F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F359-532D-42C6-A392-1F4762D3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D90E1-1CFA-4716-A14F-AD1B46E1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C0C0-ADD2-4ED9-8159-D343ED3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2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356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4675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397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257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4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07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6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8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AD20-6F5E-48F5-BA03-3C57DC5B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05642-FF4D-44EC-AE18-BC102BE10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72963-B918-4D79-BE49-6876ADAB0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9F667-3A38-4DB6-B0E8-86A31010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91A97-23AB-4ED4-AA91-0052EBA4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D8E3D-B9F9-4246-A598-D87B68BC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5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51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88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3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0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325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8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884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7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3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E056-AF33-44FE-9E88-0EA134D8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8390-909B-42ED-88F1-220164CA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69387-6BB8-4FCC-AF7F-858069F1F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F0095-F8AB-4D84-A4A6-66656DF8D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16B71-8D54-45B6-B073-DB24F233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65C28-807F-4192-92D0-2C8D99FC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4129D-A049-4095-B5C3-308F56F2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D3EC1-119D-41DC-8E06-A7F0C2DA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6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B4E5-9E9D-43A2-B1FE-E93798A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62341-91F3-4B17-B7F3-38F8AF12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4B70-BDAF-4794-A74D-2AA64B6B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15A78-3B89-4B0F-83BD-746BB0B0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5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A17A-1381-48C9-A2DF-C2B2E33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A4DDA-6249-4E85-9D0A-EF8B8149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3876-3E53-4344-947B-64C374FA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8AD-0ADC-48C6-A9AD-DC668373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AF696-A398-412D-8684-ACC79B465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04444-C1E5-408B-8BE6-31B6A285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4328A-1E66-45FD-8090-D3E749BA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2AE4E-DE77-493D-8318-5D8036EF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F0ED4-F0E1-417E-9C60-67E5429C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8B4E-6C85-448C-85AE-C694B475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2E9E1-9B0E-4DF3-92FE-67D51F560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C2134-9D36-4F3E-923B-CBE3E5FD9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26234-34FB-4E3C-A772-8CB755FB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CA5FA-4662-4109-A7F8-FB87BAF1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ED1AC-CBA4-4F97-9230-D72EC4E6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DA8FD-E4F3-4121-9A4E-A23F7ECD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110C8-0EEE-464B-ACDA-570CCC20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096B4-81B0-45D6-82EC-943969547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096A-F18D-4D90-85AE-A1CE8522A65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63A01-1D38-43EA-B81C-785D7C174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4C489-C0F7-49D1-A5C3-359F3B9A7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A553-0057-47D7-B69B-7E978ED97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9A2F-C11E-438D-B652-BC91994AF1A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3444-0245-4C85-999D-F5D88D1FE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2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D53C-25F3-4D30-B9C7-1B59BABA7C2F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D812C0-5031-45E3-9689-C18D7D35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8.jpeg"/><Relationship Id="rId7" Type="http://schemas.openxmlformats.org/officeDocument/2006/relationships/image" Target="../media/image33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DFFB215-F619-424D-A228-EC4D629C7E71}"/>
              </a:ext>
            </a:extLst>
          </p:cNvPr>
          <p:cNvGrpSpPr/>
          <p:nvPr/>
        </p:nvGrpSpPr>
        <p:grpSpPr>
          <a:xfrm>
            <a:off x="21609" y="0"/>
            <a:ext cx="12170391" cy="6858000"/>
            <a:chOff x="21609" y="0"/>
            <a:chExt cx="12170391" cy="6858000"/>
          </a:xfrm>
        </p:grpSpPr>
        <p:pic>
          <p:nvPicPr>
            <p:cNvPr id="5" name="Picture 4" descr="A picture containing food, necklace&#10;&#10;Description automatically generated">
              <a:extLst>
                <a:ext uri="{FF2B5EF4-FFF2-40B4-BE49-F238E27FC236}">
                  <a16:creationId xmlns:a16="http://schemas.microsoft.com/office/drawing/2014/main" id="{D58AACD1-9BF3-414A-85F5-BA8C95ECF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9" y="0"/>
              <a:ext cx="6830704" cy="6804022"/>
            </a:xfrm>
            <a:prstGeom prst="rect">
              <a:avLst/>
            </a:prstGeom>
          </p:spPr>
        </p:pic>
        <p:pic>
          <p:nvPicPr>
            <p:cNvPr id="6" name="Picture 5" descr="A picture containing food, necklace&#10;&#10;Description automatically generated">
              <a:extLst>
                <a:ext uri="{FF2B5EF4-FFF2-40B4-BE49-F238E27FC236}">
                  <a16:creationId xmlns:a16="http://schemas.microsoft.com/office/drawing/2014/main" id="{36870E65-4FF5-4A88-AD0B-1EFF3EE15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361296" y="53978"/>
              <a:ext cx="6830704" cy="68040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1" y="2413328"/>
            <a:ext cx="11075158" cy="3265393"/>
          </a:xfrm>
        </p:spPr>
        <p:txBody>
          <a:bodyPr>
            <a:noAutofit/>
          </a:bodyPr>
          <a:lstStyle/>
          <a:p>
            <a:r>
              <a:rPr lang="en-US" sz="12400" dirty="0">
                <a:latin typeface="Cooper Black" panose="0208090404030B020404" pitchFamily="18" charset="0"/>
              </a:rPr>
              <a:t>1</a:t>
            </a:r>
            <a:r>
              <a:rPr lang="en-US" sz="12400" baseline="30000" dirty="0">
                <a:latin typeface="Cooper Black" panose="0208090404030B020404" pitchFamily="18" charset="0"/>
              </a:rPr>
              <a:t>st</a:t>
            </a:r>
            <a:r>
              <a:rPr lang="en-US" sz="12400" dirty="0">
                <a:latin typeface="Cooper Black" panose="0208090404030B020404" pitchFamily="18" charset="0"/>
              </a:rPr>
              <a:t> Quarter Beadies</a:t>
            </a:r>
            <a:br>
              <a:rPr lang="en-US" sz="12400" dirty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>2022-2023</a:t>
            </a:r>
            <a:endParaRPr lang="en-US" sz="1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64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72661ED-997F-4321-A553-7B168EBEE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38" y="0"/>
            <a:ext cx="7445124" cy="540340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80B8F4-98E8-46F6-898C-A4F6EAA72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0347" y="2960835"/>
            <a:ext cx="6175099" cy="846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D3B32D-D9D5-4762-AB77-7ABA3601C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67250" y="2870168"/>
            <a:ext cx="6175099" cy="846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8944E-DA0B-4B7B-B8C8-1FA47DEA5731}"/>
              </a:ext>
            </a:extLst>
          </p:cNvPr>
          <p:cNvSpPr txBox="1"/>
          <p:nvPr/>
        </p:nvSpPr>
        <p:spPr>
          <a:xfrm>
            <a:off x="1260571" y="5403405"/>
            <a:ext cx="9507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Remain standing until everyone’s name has appeared on the screen.</a:t>
            </a:r>
            <a:endParaRPr kumimoji="0" lang="en-US" sz="28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86478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24" y="187057"/>
            <a:ext cx="1187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AWARD – ONE BEADIE (A-Mc)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Assorted Plastic Round Beads | Hobby Lobby | 286948">
            <a:extLst>
              <a:ext uri="{FF2B5EF4-FFF2-40B4-BE49-F238E27FC236}">
                <a16:creationId xmlns:a16="http://schemas.microsoft.com/office/drawing/2014/main" id="{0ACC936F-2A4C-4E02-A3C3-E7CBFB30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9" y="0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sorted Plastic Round Beads | Hobby Lobby | 286948">
            <a:extLst>
              <a:ext uri="{FF2B5EF4-FFF2-40B4-BE49-F238E27FC236}">
                <a16:creationId xmlns:a16="http://schemas.microsoft.com/office/drawing/2014/main" id="{9B6A4A3D-F6A1-4573-A0E6-AA85A1DC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52" y="0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84350E-A975-AB83-AE59-D16C89AA3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29" y="977801"/>
            <a:ext cx="5757471" cy="5693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BB5673-C500-DDB2-6915-DA3221F0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05" y="977801"/>
            <a:ext cx="5433282" cy="57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7845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24" y="187057"/>
            <a:ext cx="1187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AWARD – ONE BEADIE (Mc-W)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Assorted Plastic Round Beads | Hobby Lobby | 286948">
            <a:extLst>
              <a:ext uri="{FF2B5EF4-FFF2-40B4-BE49-F238E27FC236}">
                <a16:creationId xmlns:a16="http://schemas.microsoft.com/office/drawing/2014/main" id="{0ACC936F-2A4C-4E02-A3C3-E7CBFB30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9" y="0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sorted Plastic Round Beads | Hobby Lobby | 286948">
            <a:extLst>
              <a:ext uri="{FF2B5EF4-FFF2-40B4-BE49-F238E27FC236}">
                <a16:creationId xmlns:a16="http://schemas.microsoft.com/office/drawing/2014/main" id="{9B6A4A3D-F6A1-4573-A0E6-AA85A1DC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52" y="0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546CAE-E23B-BC76-4EE6-27CB96A9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29" y="952019"/>
            <a:ext cx="5256668" cy="5844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B65047-9CDB-E71B-D975-E663369E8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49" y="1139076"/>
            <a:ext cx="5641009" cy="55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2652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24" y="187057"/>
            <a:ext cx="1187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TEACHER AWARD – TWO BEADIES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" descr="Image result for GREATEST OF ALL TIME&quot;">
            <a:extLst>
              <a:ext uri="{FF2B5EF4-FFF2-40B4-BE49-F238E27FC236}">
                <a16:creationId xmlns:a16="http://schemas.microsoft.com/office/drawing/2014/main" id="{7F2957A7-1DBD-4B2C-A0F5-92F3B389D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7"/>
          <a:stretch/>
        </p:blipFill>
        <p:spPr bwMode="auto">
          <a:xfrm>
            <a:off x="506675" y="0"/>
            <a:ext cx="149193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GREATEST OF ALL TIME&quot;">
            <a:extLst>
              <a:ext uri="{FF2B5EF4-FFF2-40B4-BE49-F238E27FC236}">
                <a16:creationId xmlns:a16="http://schemas.microsoft.com/office/drawing/2014/main" id="{CC66EB74-6265-418C-BE30-52566EEDA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7"/>
          <a:stretch/>
        </p:blipFill>
        <p:spPr bwMode="auto">
          <a:xfrm>
            <a:off x="10394526" y="-2884"/>
            <a:ext cx="1491935" cy="11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6AE70B-D55F-3B9A-4D13-B1EEAB81A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422" y="1229899"/>
            <a:ext cx="6229719" cy="55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6516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0C81C57-28DF-4DA7-875E-926CD955B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889402" y="480060"/>
            <a:ext cx="6385321" cy="5897880"/>
          </a:xfrm>
          <a:prstGeom prst="rect">
            <a:avLst/>
          </a:prstGeom>
        </p:spPr>
      </p:pic>
      <p:pic>
        <p:nvPicPr>
          <p:cNvPr id="6" name="Picture 2" descr="Image result for GREATEST OF ALL TIME&quot;">
            <a:extLst>
              <a:ext uri="{FF2B5EF4-FFF2-40B4-BE49-F238E27FC236}">
                <a16:creationId xmlns:a16="http://schemas.microsoft.com/office/drawing/2014/main" id="{EC0310C7-CC81-4845-98C3-E68A254E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4" y="32469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REATEST OF ALL TIME&quot;">
            <a:extLst>
              <a:ext uri="{FF2B5EF4-FFF2-40B4-BE49-F238E27FC236}">
                <a16:creationId xmlns:a16="http://schemas.microsoft.com/office/drawing/2014/main" id="{C0739676-D1DF-43A8-9205-D8DAC44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6" y="257071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REATEST OF ALL TIME&quot;">
            <a:extLst>
              <a:ext uri="{FF2B5EF4-FFF2-40B4-BE49-F238E27FC236}">
                <a16:creationId xmlns:a16="http://schemas.microsoft.com/office/drawing/2014/main" id="{B9C0DF6F-A4A7-4358-AA19-3C4ED17F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5" y="489187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E0EBC-4C91-5E46-F4A5-73B21DC3D5AA}"/>
              </a:ext>
            </a:extLst>
          </p:cNvPr>
          <p:cNvSpPr txBox="1"/>
          <p:nvPr/>
        </p:nvSpPr>
        <p:spPr>
          <a:xfrm>
            <a:off x="1517515" y="781069"/>
            <a:ext cx="89299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Finn Allen-</a:t>
            </a:r>
            <a:r>
              <a:rPr lang="en-US" sz="8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Coqk</a:t>
            </a:r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 Walker</a:t>
            </a:r>
          </a:p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Oliver Brown </a:t>
            </a:r>
          </a:p>
          <a:p>
            <a:pPr algn="ctr"/>
            <a:r>
              <a:rPr lang="en-US" sz="8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Mariyah Crawford</a:t>
            </a:r>
          </a:p>
        </p:txBody>
      </p:sp>
    </p:spTree>
    <p:extLst>
      <p:ext uri="{BB962C8B-B14F-4D97-AF65-F5344CB8AC3E}">
        <p14:creationId xmlns:p14="http://schemas.microsoft.com/office/powerpoint/2010/main" val="19863249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Description automatically generated with low confidence">
            <a:extLst>
              <a:ext uri="{FF2B5EF4-FFF2-40B4-BE49-F238E27FC236}">
                <a16:creationId xmlns:a16="http://schemas.microsoft.com/office/drawing/2014/main" id="{B537A744-1A1A-4232-A699-6D6F672B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"/>
          <a:stretch/>
        </p:blipFill>
        <p:spPr>
          <a:xfrm>
            <a:off x="1493293" y="1"/>
            <a:ext cx="9205414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93980-78E2-4C58-95D9-87C3BDACA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0347" y="2960835"/>
            <a:ext cx="6175099" cy="846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F56A2-7CD3-4425-8C39-324537D8B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267250" y="2870168"/>
            <a:ext cx="6175099" cy="8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2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</a:rPr>
              <a:t>MOST IMPROVED – ONE BEADIE</a:t>
            </a:r>
          </a:p>
          <a:p>
            <a:pPr algn="ctr"/>
            <a:endParaRPr lang="en-US" sz="1200" b="1" u="sng" dirty="0">
              <a:solidFill>
                <a:srgbClr val="FF0000"/>
              </a:solidFill>
            </a:endParaRP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8" name="Picture 2" descr="Assorted Plastic Round Beads | Hobby Lobby | 286948">
            <a:extLst>
              <a:ext uri="{FF2B5EF4-FFF2-40B4-BE49-F238E27FC236}">
                <a16:creationId xmlns:a16="http://schemas.microsoft.com/office/drawing/2014/main" id="{FB933FE0-1B64-4FD5-A903-3C67FB78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4146"/>
            <a:ext cx="822238" cy="8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sorted Plastic Round Beads | Hobby Lobby | 286948">
            <a:extLst>
              <a:ext uri="{FF2B5EF4-FFF2-40B4-BE49-F238E27FC236}">
                <a16:creationId xmlns:a16="http://schemas.microsoft.com/office/drawing/2014/main" id="{2C068C64-59D1-4E8F-9B33-0E4D30AC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563" y="-1"/>
            <a:ext cx="822238" cy="8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6C3F1-013B-2058-2B9B-F028191FF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7" y="793895"/>
            <a:ext cx="3763141" cy="5968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9A93F-135E-9D04-2321-416545435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29" y="863550"/>
            <a:ext cx="3763141" cy="5994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7E0AB-EC4C-593F-0A8B-A3CC41F95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938" y="793895"/>
            <a:ext cx="3503604" cy="58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213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35265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</a:rPr>
              <a:t>MOST IMPROVED – TWO BEADIES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11" name="Picture 2" descr="Image result for GREATEST OF ALL TIME&quot;">
            <a:extLst>
              <a:ext uri="{FF2B5EF4-FFF2-40B4-BE49-F238E27FC236}">
                <a16:creationId xmlns:a16="http://schemas.microsoft.com/office/drawing/2014/main" id="{834FE54D-5171-4A9C-BEE6-F514752D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94" y="4748164"/>
            <a:ext cx="2109836" cy="21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GREATEST OF ALL TIME&quot;">
            <a:extLst>
              <a:ext uri="{FF2B5EF4-FFF2-40B4-BE49-F238E27FC236}">
                <a16:creationId xmlns:a16="http://schemas.microsoft.com/office/drawing/2014/main" id="{367A5D6B-4463-4270-96B7-06FE3549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98" y="2192401"/>
            <a:ext cx="2459609" cy="24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8E2724-7DD2-C0C4-BBA3-A27E854C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7" y="1237855"/>
            <a:ext cx="10740945" cy="3510309"/>
          </a:xfrm>
          <a:prstGeom prst="rect">
            <a:avLst/>
          </a:prstGeom>
        </p:spPr>
      </p:pic>
      <p:pic>
        <p:nvPicPr>
          <p:cNvPr id="4" name="Picture 2" descr="Image result for GREATEST OF ALL TIME&quot;">
            <a:extLst>
              <a:ext uri="{FF2B5EF4-FFF2-40B4-BE49-F238E27FC236}">
                <a16:creationId xmlns:a16="http://schemas.microsoft.com/office/drawing/2014/main" id="{397F75FA-2D74-DF0F-E2B3-CEE3C264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2" y="4748164"/>
            <a:ext cx="2109836" cy="21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5827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0C81C57-28DF-4DA7-875E-926CD955B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889402" y="480060"/>
            <a:ext cx="6385321" cy="5897880"/>
          </a:xfrm>
          <a:prstGeom prst="rect">
            <a:avLst/>
          </a:prstGeom>
        </p:spPr>
      </p:pic>
      <p:pic>
        <p:nvPicPr>
          <p:cNvPr id="6" name="Picture 2" descr="Image result for GREATEST OF ALL TIME&quot;">
            <a:extLst>
              <a:ext uri="{FF2B5EF4-FFF2-40B4-BE49-F238E27FC236}">
                <a16:creationId xmlns:a16="http://schemas.microsoft.com/office/drawing/2014/main" id="{EC0310C7-CC81-4845-98C3-E68A254E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4" y="32469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REATEST OF ALL TIME&quot;">
            <a:extLst>
              <a:ext uri="{FF2B5EF4-FFF2-40B4-BE49-F238E27FC236}">
                <a16:creationId xmlns:a16="http://schemas.microsoft.com/office/drawing/2014/main" id="{C0739676-D1DF-43A8-9205-D8DAC44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6" y="257071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REATEST OF ALL TIME&quot;">
            <a:extLst>
              <a:ext uri="{FF2B5EF4-FFF2-40B4-BE49-F238E27FC236}">
                <a16:creationId xmlns:a16="http://schemas.microsoft.com/office/drawing/2014/main" id="{B9C0DF6F-A4A7-4358-AA19-3C4ED17F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5" y="489187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203B7-FB59-1D0F-66D8-8F47476ACEA1}"/>
              </a:ext>
            </a:extLst>
          </p:cNvPr>
          <p:cNvSpPr txBox="1"/>
          <p:nvPr/>
        </p:nvSpPr>
        <p:spPr>
          <a:xfrm>
            <a:off x="1283030" y="566748"/>
            <a:ext cx="939794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Bodoni MT Black" panose="02070A03080606020203" pitchFamily="18" charset="0"/>
              </a:rPr>
              <a:t>Reagan Anthony </a:t>
            </a:r>
          </a:p>
        </p:txBody>
      </p:sp>
    </p:spTree>
    <p:extLst>
      <p:ext uri="{BB962C8B-B14F-4D97-AF65-F5344CB8AC3E}">
        <p14:creationId xmlns:p14="http://schemas.microsoft.com/office/powerpoint/2010/main" val="1997740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8150" y="3005632"/>
            <a:ext cx="6175099" cy="846736"/>
          </a:xfrm>
          <a:prstGeom prst="rect">
            <a:avLst/>
          </a:prstGeom>
        </p:spPr>
      </p:pic>
      <p:pic>
        <p:nvPicPr>
          <p:cNvPr id="7170" name="Picture 2" descr="Football Silhouette Cutouts - Stumps Party">
            <a:extLst>
              <a:ext uri="{FF2B5EF4-FFF2-40B4-BE49-F238E27FC236}">
                <a16:creationId xmlns:a16="http://schemas.microsoft.com/office/drawing/2014/main" id="{A398D082-11CA-4D54-8FDA-203D0EB7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94" y="4200993"/>
            <a:ext cx="2270760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lf Girl Silhouette - Free vector graphic on Pixabay">
            <a:extLst>
              <a:ext uri="{FF2B5EF4-FFF2-40B4-BE49-F238E27FC236}">
                <a16:creationId xmlns:a16="http://schemas.microsoft.com/office/drawing/2014/main" id="{AEBDB7BF-99AD-4AFD-BDB9-326605D1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30" y="4484948"/>
            <a:ext cx="1282785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ports Lover | Golf Silhouette&amp;quot; Baby One-Piece by pdgraphics | Redbubble">
            <a:extLst>
              <a:ext uri="{FF2B5EF4-FFF2-40B4-BE49-F238E27FC236}">
                <a16:creationId xmlns:a16="http://schemas.microsoft.com/office/drawing/2014/main" id="{654B426C-A547-4FFD-A7E9-666375A26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61" y="51779"/>
            <a:ext cx="1644196" cy="21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mazon.com: Baseball softball Players Silhouette Vinyl Wall Decal Sports  Home Décor : Handmade Products">
            <a:extLst>
              <a:ext uri="{FF2B5EF4-FFF2-40B4-BE49-F238E27FC236}">
                <a16:creationId xmlns:a16="http://schemas.microsoft.com/office/drawing/2014/main" id="{C771B1C3-E298-45C3-AF56-09AD4960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19" y="93104"/>
            <a:ext cx="2945224" cy="14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olleyball Silhouette Graphics - Silhouette Graphics | Volleyball silhouette,  Silhouette clip art, Silhouette">
            <a:extLst>
              <a:ext uri="{FF2B5EF4-FFF2-40B4-BE49-F238E27FC236}">
                <a16:creationId xmlns:a16="http://schemas.microsoft.com/office/drawing/2014/main" id="{5B469466-153D-4CC9-91C1-1AD9D97CE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r="30838"/>
          <a:stretch/>
        </p:blipFill>
        <p:spPr bwMode="auto">
          <a:xfrm>
            <a:off x="10681153" y="23940"/>
            <a:ext cx="1418465" cy="25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3711" y="1102944"/>
            <a:ext cx="100455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accent2">
                    <a:lumMod val="75000"/>
                  </a:schemeClr>
                </a:solidFill>
              </a:rPr>
              <a:t>ATHLETICS</a:t>
            </a:r>
          </a:p>
          <a:p>
            <a:pPr algn="ctr"/>
            <a:r>
              <a:rPr lang="en-US" sz="16600" b="1" dirty="0" err="1">
                <a:solidFill>
                  <a:schemeClr val="accent2">
                    <a:lumMod val="75000"/>
                  </a:schemeClr>
                </a:solidFill>
              </a:rPr>
              <a:t>Beadie</a:t>
            </a:r>
            <a:r>
              <a:rPr lang="en-US" sz="16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72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0347" y="2960835"/>
            <a:ext cx="6175099" cy="84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3239" y="416570"/>
            <a:ext cx="100455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First quarter, students earned beadies for…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HIGHEST AVERAGE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MOST IMPROVED</a:t>
            </a:r>
          </a:p>
          <a:p>
            <a:pPr algn="ctr"/>
            <a:r>
              <a:rPr lang="en-US" sz="6000" b="1" dirty="0">
                <a:solidFill>
                  <a:srgbClr val="00B050"/>
                </a:solidFill>
              </a:rPr>
              <a:t>TEACHER AWARD</a:t>
            </a:r>
          </a:p>
          <a:p>
            <a:pPr algn="ctr"/>
            <a:r>
              <a:rPr lang="en-US" sz="6000" b="1" dirty="0">
                <a:solidFill>
                  <a:srgbClr val="0070C0"/>
                </a:solidFill>
              </a:rPr>
              <a:t>ATHLETICS </a:t>
            </a:r>
            <a:endParaRPr lang="en-US" sz="6000" b="1" dirty="0">
              <a:solidFill>
                <a:srgbClr val="7030A0"/>
              </a:solidFill>
            </a:endParaRPr>
          </a:p>
          <a:p>
            <a:pPr algn="ctr"/>
            <a:r>
              <a:rPr lang="en-US" sz="6000" b="1" dirty="0">
                <a:solidFill>
                  <a:srgbClr val="FF3300"/>
                </a:solidFill>
              </a:rPr>
              <a:t>HONOR ROLL (A &amp; A/B)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70C34-6D9B-4558-8890-CB2C1394F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8690617" y="2985378"/>
            <a:ext cx="6175099" cy="8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96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36" y="296653"/>
            <a:ext cx="11345263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2">
                    <a:lumMod val="75000"/>
                  </a:schemeClr>
                </a:solidFill>
              </a:rPr>
              <a:t>ATHLETICS (Volleyball, Football, Softball, &amp; Golf)</a:t>
            </a:r>
          </a:p>
          <a:p>
            <a:pPr algn="ctr"/>
            <a:endParaRPr lang="en-US" sz="1050" b="1" u="sng" dirty="0">
              <a:solidFill>
                <a:srgbClr val="0070C0"/>
              </a:solidFill>
            </a:endParaRPr>
          </a:p>
        </p:txBody>
      </p:sp>
      <p:pic>
        <p:nvPicPr>
          <p:cNvPr id="8" name="Picture 8" descr="Amazon.com: Baseball softball Players Silhouette Vinyl Wall Decal Sports  Home Décor : Handmade Products">
            <a:extLst>
              <a:ext uri="{FF2B5EF4-FFF2-40B4-BE49-F238E27FC236}">
                <a16:creationId xmlns:a16="http://schemas.microsoft.com/office/drawing/2014/main" id="{C01C354F-6138-41C8-A40A-C3DCD3AD8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01" y="4155622"/>
            <a:ext cx="1887928" cy="94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ootball Silhouette Cutouts - Stumps Party">
            <a:extLst>
              <a:ext uri="{FF2B5EF4-FFF2-40B4-BE49-F238E27FC236}">
                <a16:creationId xmlns:a16="http://schemas.microsoft.com/office/drawing/2014/main" id="{64DDC3B3-4213-419C-9245-A26CFF3D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999" y="5420627"/>
            <a:ext cx="1131226" cy="11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olf Girl Silhouette - Free vector graphic on Pixabay">
            <a:extLst>
              <a:ext uri="{FF2B5EF4-FFF2-40B4-BE49-F238E27FC236}">
                <a16:creationId xmlns:a16="http://schemas.microsoft.com/office/drawing/2014/main" id="{939FE93E-4048-403D-A548-B3370012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830" y="4202847"/>
            <a:ext cx="723013" cy="119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ports Lover | Golf Silhouette&amp;quot; Baby One-Piece by pdgraphics | Redbubble">
            <a:extLst>
              <a:ext uri="{FF2B5EF4-FFF2-40B4-BE49-F238E27FC236}">
                <a16:creationId xmlns:a16="http://schemas.microsoft.com/office/drawing/2014/main" id="{3168C087-6A9A-493B-BB8E-A81B7CE4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13" y="5521814"/>
            <a:ext cx="904233" cy="1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Volleyball Silhouette Graphics - Silhouette Graphics | Volleyball silhouette,  Silhouette clip art, Silhouette">
            <a:extLst>
              <a:ext uri="{FF2B5EF4-FFF2-40B4-BE49-F238E27FC236}">
                <a16:creationId xmlns:a16="http://schemas.microsoft.com/office/drawing/2014/main" id="{00003968-F010-43D1-A8AF-5C04A0B6C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1" r="30838"/>
          <a:stretch/>
        </p:blipFill>
        <p:spPr bwMode="auto">
          <a:xfrm>
            <a:off x="11324403" y="5585149"/>
            <a:ext cx="674881" cy="11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6E3E0F-E01D-21AB-B8C9-B048459B3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11" y="1185595"/>
            <a:ext cx="3918870" cy="5225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2F9E0-D2CF-177B-B6E8-88464D5CC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713" y="1188225"/>
            <a:ext cx="3885335" cy="5180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7DC793-3D7C-8724-F3E2-2935C4341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809" y="1143512"/>
            <a:ext cx="3764475" cy="26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8608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0347" y="2960835"/>
            <a:ext cx="6175099" cy="84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508" y="598825"/>
            <a:ext cx="100455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/>
              <a:t>A/B HONOR ROLL </a:t>
            </a:r>
            <a:r>
              <a:rPr lang="en-US" sz="13800" b="1" dirty="0" err="1"/>
              <a:t>Beadie</a:t>
            </a:r>
            <a:endParaRPr lang="en-US" sz="13800" b="1" dirty="0"/>
          </a:p>
          <a:p>
            <a:pPr algn="ctr"/>
            <a:r>
              <a:rPr lang="en-US" sz="4000" b="1" dirty="0"/>
              <a:t>Remain standing until everyone’s name has appeared on the screen.</a:t>
            </a:r>
            <a:endParaRPr lang="en-US" sz="13800" b="1" dirty="0">
              <a:solidFill>
                <a:srgbClr val="FF3300"/>
              </a:solidFill>
            </a:endParaRPr>
          </a:p>
        </p:txBody>
      </p:sp>
      <p:pic>
        <p:nvPicPr>
          <p:cNvPr id="6" name="Picture 2" descr="High Five 1200*1200 transprent Png Free Download - Standing ...">
            <a:extLst>
              <a:ext uri="{FF2B5EF4-FFF2-40B4-BE49-F238E27FC236}">
                <a16:creationId xmlns:a16="http://schemas.microsoft.com/office/drawing/2014/main" id="{61BA86F2-9714-4F0D-8ED8-64418155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687" y="5397653"/>
            <a:ext cx="1454342" cy="14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lhouette mental health smart brain line icon Vector Image">
            <a:extLst>
              <a:ext uri="{FF2B5EF4-FFF2-40B4-BE49-F238E27FC236}">
                <a16:creationId xmlns:a16="http://schemas.microsoft.com/office/drawing/2014/main" id="{359673B1-EF68-4A8B-BAA7-3430A85C9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729508" y="5532847"/>
            <a:ext cx="1388081" cy="10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0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60" y="123899"/>
            <a:ext cx="1180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A/B HONOR ROLL (A-F)</a:t>
            </a:r>
          </a:p>
          <a:p>
            <a:pPr algn="ctr"/>
            <a:endParaRPr lang="en-US" sz="1200" b="1" u="sng" dirty="0">
              <a:solidFill>
                <a:srgbClr val="FF3300"/>
              </a:solidFill>
            </a:endParaRPr>
          </a:p>
        </p:txBody>
      </p:sp>
      <p:pic>
        <p:nvPicPr>
          <p:cNvPr id="12" name="Picture 2" descr="Assorted Plastic Round Beads | Hobby Lobby | 286948">
            <a:extLst>
              <a:ext uri="{FF2B5EF4-FFF2-40B4-BE49-F238E27FC236}">
                <a16:creationId xmlns:a16="http://schemas.microsoft.com/office/drawing/2014/main" id="{CE9C4E36-AB2E-4664-9216-67FD3D47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4145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ssorted Plastic Round Beads | Hobby Lobby | 286948">
            <a:extLst>
              <a:ext uri="{FF2B5EF4-FFF2-40B4-BE49-F238E27FC236}">
                <a16:creationId xmlns:a16="http://schemas.microsoft.com/office/drawing/2014/main" id="{D12399C8-A1E4-4B8B-9EE9-A31D5BFF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0" y="53788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E71E42-7FE0-0DA2-F10C-0FC25A3C1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4" y="1342262"/>
            <a:ext cx="5343586" cy="529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D6849-A073-FA85-00D0-1966EBB4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340" y="1342263"/>
            <a:ext cx="5343586" cy="52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004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60" y="123899"/>
            <a:ext cx="1180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A/B HONOR ROLL (G-Me)</a:t>
            </a:r>
          </a:p>
          <a:p>
            <a:pPr algn="ctr"/>
            <a:endParaRPr lang="en-US" sz="1200" b="1" u="sng" dirty="0">
              <a:solidFill>
                <a:srgbClr val="FF3300"/>
              </a:solidFill>
            </a:endParaRPr>
          </a:p>
        </p:txBody>
      </p:sp>
      <p:pic>
        <p:nvPicPr>
          <p:cNvPr id="12" name="Picture 2" descr="Assorted Plastic Round Beads | Hobby Lobby | 286948">
            <a:extLst>
              <a:ext uri="{FF2B5EF4-FFF2-40B4-BE49-F238E27FC236}">
                <a16:creationId xmlns:a16="http://schemas.microsoft.com/office/drawing/2014/main" id="{CE9C4E36-AB2E-4664-9216-67FD3D47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4145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ssorted Plastic Round Beads | Hobby Lobby | 286948">
            <a:extLst>
              <a:ext uri="{FF2B5EF4-FFF2-40B4-BE49-F238E27FC236}">
                <a16:creationId xmlns:a16="http://schemas.microsoft.com/office/drawing/2014/main" id="{D12399C8-A1E4-4B8B-9EE9-A31D5BFF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0" y="53788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DA272-7A3B-7430-A89D-D40E6631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48" y="1289385"/>
            <a:ext cx="5565552" cy="5444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F36F65-E6A6-2693-6C2F-9FCEF9859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2" y="1289385"/>
            <a:ext cx="5260255" cy="5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5227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60" y="123899"/>
            <a:ext cx="1180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A/B HONOR ROLL (Me-Y)</a:t>
            </a:r>
          </a:p>
          <a:p>
            <a:pPr algn="ctr"/>
            <a:endParaRPr lang="en-US" sz="1200" b="1" u="sng" dirty="0">
              <a:solidFill>
                <a:srgbClr val="FF3300"/>
              </a:solidFill>
            </a:endParaRPr>
          </a:p>
        </p:txBody>
      </p:sp>
      <p:pic>
        <p:nvPicPr>
          <p:cNvPr id="12" name="Picture 2" descr="Assorted Plastic Round Beads | Hobby Lobby | 286948">
            <a:extLst>
              <a:ext uri="{FF2B5EF4-FFF2-40B4-BE49-F238E27FC236}">
                <a16:creationId xmlns:a16="http://schemas.microsoft.com/office/drawing/2014/main" id="{CE9C4E36-AB2E-4664-9216-67FD3D47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4145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ssorted Plastic Round Beads | Hobby Lobby | 286948">
            <a:extLst>
              <a:ext uri="{FF2B5EF4-FFF2-40B4-BE49-F238E27FC236}">
                <a16:creationId xmlns:a16="http://schemas.microsoft.com/office/drawing/2014/main" id="{D12399C8-A1E4-4B8B-9EE9-A31D5BFF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0" y="53788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0740A4-12A1-1996-44A6-D7B2A0E6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0" y="1148117"/>
            <a:ext cx="5044346" cy="550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9BFE82-B221-B428-69DE-87E0503D1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669" y="1148117"/>
            <a:ext cx="4876943" cy="55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4332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50347" y="2960835"/>
            <a:ext cx="6175099" cy="84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3030" y="296653"/>
            <a:ext cx="100455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CC0099"/>
                </a:solidFill>
              </a:rPr>
              <a:t>“A” HONOR ROLL </a:t>
            </a:r>
            <a:r>
              <a:rPr lang="en-US" sz="13800" b="1" dirty="0" err="1">
                <a:solidFill>
                  <a:srgbClr val="CC0099"/>
                </a:solidFill>
              </a:rPr>
              <a:t>Beadie</a:t>
            </a:r>
            <a:endParaRPr lang="en-US" sz="13800" b="1" dirty="0">
              <a:solidFill>
                <a:srgbClr val="CC0099"/>
              </a:solidFill>
            </a:endParaRPr>
          </a:p>
          <a:p>
            <a:pPr algn="ctr"/>
            <a:r>
              <a:rPr lang="en-US" sz="4000" b="1" dirty="0"/>
              <a:t>Remain standing until everyone’s name has appeared on the screen.</a:t>
            </a:r>
            <a:endParaRPr lang="en-US" sz="13800" b="1" dirty="0">
              <a:solidFill>
                <a:srgbClr val="FF3300"/>
              </a:solidFill>
            </a:endParaRPr>
          </a:p>
        </p:txBody>
      </p:sp>
      <p:pic>
        <p:nvPicPr>
          <p:cNvPr id="6" name="Picture 2" descr="Silhouette mental health smart brain line icon Vector Image">
            <a:extLst>
              <a:ext uri="{FF2B5EF4-FFF2-40B4-BE49-F238E27FC236}">
                <a16:creationId xmlns:a16="http://schemas.microsoft.com/office/drawing/2014/main" id="{70DB39AB-B5CF-4791-AC34-2A252DECE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260571" y="5267961"/>
            <a:ext cx="1741559" cy="13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ipart Clipground - People High Five Icon , Transparent Cartoon ...">
            <a:extLst>
              <a:ext uri="{FF2B5EF4-FFF2-40B4-BE49-F238E27FC236}">
                <a16:creationId xmlns:a16="http://schemas.microsoft.com/office/drawing/2014/main" id="{62957A6A-B908-4194-803C-AAAF1231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60" y="5267961"/>
            <a:ext cx="1470050" cy="15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88" y="244699"/>
            <a:ext cx="117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CC0099"/>
                </a:solidFill>
              </a:rPr>
              <a:t>“A” HONOR ROLL (A-Mc)</a:t>
            </a:r>
          </a:p>
        </p:txBody>
      </p:sp>
      <p:pic>
        <p:nvPicPr>
          <p:cNvPr id="8" name="Picture 2" descr="Assorted Plastic Round Beads | Hobby Lobby | 286948">
            <a:extLst>
              <a:ext uri="{FF2B5EF4-FFF2-40B4-BE49-F238E27FC236}">
                <a16:creationId xmlns:a16="http://schemas.microsoft.com/office/drawing/2014/main" id="{72215A34-3985-4C50-8849-2E5D1238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4145"/>
            <a:ext cx="1044525" cy="10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ssorted Plastic Round Beads | Hobby Lobby | 286948">
            <a:extLst>
              <a:ext uri="{FF2B5EF4-FFF2-40B4-BE49-F238E27FC236}">
                <a16:creationId xmlns:a16="http://schemas.microsoft.com/office/drawing/2014/main" id="{83610270-A1FC-4685-93BA-F89F48E0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1" y="53789"/>
            <a:ext cx="960352" cy="9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AB8EB-9959-423D-B5E9-0AEF08164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3" y="6208939"/>
            <a:ext cx="7274691" cy="5679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801FF3-7880-6BEA-1CA5-9575EF236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8" y="1068670"/>
            <a:ext cx="3844135" cy="5181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A176C-8F24-0D7F-8E5B-8F6F4F82F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253" y="1068671"/>
            <a:ext cx="3854206" cy="519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D67F73-CA6C-9112-B047-9DB21D3F9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803" y="1068670"/>
            <a:ext cx="3854206" cy="519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7356"/>
      </p:ext>
    </p:extLst>
  </p:cSld>
  <p:clrMapOvr>
    <a:masterClrMapping/>
  </p:clrMapOvr>
  <p:transition spd="slow"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588" y="244699"/>
            <a:ext cx="117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CC0099"/>
                </a:solidFill>
              </a:rPr>
              <a:t>“A” HONOR ROLL (Mc-Y)</a:t>
            </a:r>
          </a:p>
        </p:txBody>
      </p:sp>
      <p:pic>
        <p:nvPicPr>
          <p:cNvPr id="8" name="Picture 2" descr="Assorted Plastic Round Beads | Hobby Lobby | 286948">
            <a:extLst>
              <a:ext uri="{FF2B5EF4-FFF2-40B4-BE49-F238E27FC236}">
                <a16:creationId xmlns:a16="http://schemas.microsoft.com/office/drawing/2014/main" id="{72215A34-3985-4C50-8849-2E5D1238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4145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ssorted Plastic Round Beads | Hobby Lobby | 286948">
            <a:extLst>
              <a:ext uri="{FF2B5EF4-FFF2-40B4-BE49-F238E27FC236}">
                <a16:creationId xmlns:a16="http://schemas.microsoft.com/office/drawing/2014/main" id="{83610270-A1FC-4685-93BA-F89F48E0F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830" y="53788"/>
            <a:ext cx="1188721" cy="11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CAB8EB-9959-423D-B5E9-0AEF081649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3" y="6208939"/>
            <a:ext cx="7274691" cy="567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C9C60-9868-9B51-B68A-206BC5814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8" y="1448064"/>
            <a:ext cx="3462186" cy="4666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8F5C14-83EE-099E-4E4C-5934A3B9A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816" y="1425940"/>
            <a:ext cx="3462186" cy="466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6DA860-D4D1-105C-3010-558F9E2CC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624" y="1448063"/>
            <a:ext cx="3462186" cy="46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96799"/>
      </p:ext>
    </p:extLst>
  </p:cSld>
  <p:clrMapOvr>
    <a:masterClrMapping/>
  </p:clrMapOvr>
  <p:transition spd="slow"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55B970-FE98-4743-BF04-B7764C9D8DBD}"/>
              </a:ext>
            </a:extLst>
          </p:cNvPr>
          <p:cNvGrpSpPr/>
          <p:nvPr/>
        </p:nvGrpSpPr>
        <p:grpSpPr>
          <a:xfrm>
            <a:off x="0" y="-65314"/>
            <a:ext cx="12170391" cy="6858000"/>
            <a:chOff x="21609" y="0"/>
            <a:chExt cx="12170391" cy="6858000"/>
          </a:xfrm>
        </p:grpSpPr>
        <p:pic>
          <p:nvPicPr>
            <p:cNvPr id="4" name="Picture 3" descr="A picture containing food, necklace&#10;&#10;Description automatically generated">
              <a:extLst>
                <a:ext uri="{FF2B5EF4-FFF2-40B4-BE49-F238E27FC236}">
                  <a16:creationId xmlns:a16="http://schemas.microsoft.com/office/drawing/2014/main" id="{236E92AE-B9D7-4AE9-9612-BE0DA688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9" y="0"/>
              <a:ext cx="6830704" cy="6804022"/>
            </a:xfrm>
            <a:prstGeom prst="rect">
              <a:avLst/>
            </a:prstGeom>
          </p:spPr>
        </p:pic>
        <p:pic>
          <p:nvPicPr>
            <p:cNvPr id="5" name="Picture 4" descr="A picture containing food, necklace&#10;&#10;Description automatically generated">
              <a:extLst>
                <a:ext uri="{FF2B5EF4-FFF2-40B4-BE49-F238E27FC236}">
                  <a16:creationId xmlns:a16="http://schemas.microsoft.com/office/drawing/2014/main" id="{4DDDAAD9-1B7E-44C2-8A3C-5A70A42D3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361296" y="53978"/>
              <a:ext cx="6830704" cy="680402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05" y="1271693"/>
            <a:ext cx="12192000" cy="3698543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latin typeface="Brim Narrow Combined 1" panose="00000507000000000000" pitchFamily="50" charset="0"/>
              </a:rPr>
              <a:t>A/B </a:t>
            </a:r>
            <a:r>
              <a:rPr lang="en-US" sz="11500" b="1" dirty="0"/>
              <a:t>+</a:t>
            </a:r>
            <a:r>
              <a:rPr lang="en-US" sz="11500" dirty="0"/>
              <a:t> </a:t>
            </a:r>
            <a:r>
              <a:rPr lang="en-US" sz="16600" dirty="0">
                <a:latin typeface="Colonna MT" panose="04020805060202030203" pitchFamily="82" charset="0"/>
              </a:rPr>
              <a:t>A</a:t>
            </a:r>
            <a:br>
              <a:rPr lang="en-US" sz="9600" dirty="0">
                <a:latin typeface="Arial Black" panose="020B0A04020102020204" pitchFamily="34" charset="0"/>
              </a:rPr>
            </a:br>
            <a:br>
              <a:rPr lang="en-US" sz="9600" dirty="0"/>
            </a:br>
            <a:endParaRPr lang="en-US" sz="9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5C139-0973-4D41-9C5A-B2DA22980F4A}"/>
              </a:ext>
            </a:extLst>
          </p:cNvPr>
          <p:cNvSpPr txBox="1"/>
          <p:nvPr/>
        </p:nvSpPr>
        <p:spPr>
          <a:xfrm>
            <a:off x="1311" y="5127748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Arial Black" panose="020B0A04020102020204" pitchFamily="34" charset="0"/>
              </a:rPr>
              <a:t>Piedmont You Know!!!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1A6D7-3C6F-4606-BE99-FCCA8A0F0CBE}"/>
              </a:ext>
            </a:extLst>
          </p:cNvPr>
          <p:cNvSpPr txBox="1"/>
          <p:nvPr/>
        </p:nvSpPr>
        <p:spPr>
          <a:xfrm>
            <a:off x="21609" y="3731825"/>
            <a:ext cx="121703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Arial Black" panose="020B0A04020102020204" pitchFamily="34" charset="0"/>
              </a:rPr>
              <a:t>50.6%!!!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3DCBF-EEF2-4359-8F66-7E14DFEFCF41}"/>
              </a:ext>
            </a:extLst>
          </p:cNvPr>
          <p:cNvSpPr txBox="1"/>
          <p:nvPr/>
        </p:nvSpPr>
        <p:spPr>
          <a:xfrm>
            <a:off x="4162084" y="2540231"/>
            <a:ext cx="1380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93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726FC-2261-4DD2-BF6D-C5015F15B201}"/>
              </a:ext>
            </a:extLst>
          </p:cNvPr>
          <p:cNvSpPr txBox="1"/>
          <p:nvPr/>
        </p:nvSpPr>
        <p:spPr>
          <a:xfrm>
            <a:off x="5316767" y="3136795"/>
            <a:ext cx="2232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177/350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29786-AB9C-4F6C-9DAC-9BC5B67DCCF6}"/>
              </a:ext>
            </a:extLst>
          </p:cNvPr>
          <p:cNvSpPr txBox="1"/>
          <p:nvPr/>
        </p:nvSpPr>
        <p:spPr>
          <a:xfrm>
            <a:off x="7403977" y="2525796"/>
            <a:ext cx="956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84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309B5-A310-42E5-A3EB-0EDE569C4ED9}"/>
              </a:ext>
            </a:extLst>
          </p:cNvPr>
          <p:cNvSpPr txBox="1"/>
          <p:nvPr/>
        </p:nvSpPr>
        <p:spPr>
          <a:xfrm>
            <a:off x="6242593" y="2446885"/>
            <a:ext cx="390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+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8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045633D-7FA7-4D93-8E45-D385B582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532B9D-ADFC-4AEF-97D4-9FC87BB6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B79CD0D-E126-4BC5-8BC1-2A60E0135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903339" y="480060"/>
            <a:ext cx="6385321" cy="589788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A02B0-4DE3-4B74-9F3A-9BC257AB8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2" y="480060"/>
            <a:ext cx="1598974" cy="1598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4CFB43-1EF1-4D3C-BCB8-1F158E729C6A}"/>
              </a:ext>
            </a:extLst>
          </p:cNvPr>
          <p:cNvSpPr/>
          <p:nvPr/>
        </p:nvSpPr>
        <p:spPr>
          <a:xfrm>
            <a:off x="477012" y="2068558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TEACHER AWARD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11596-F1E2-4CA0-8B60-9486A9E98FB6}"/>
              </a:ext>
            </a:extLst>
          </p:cNvPr>
          <p:cNvSpPr/>
          <p:nvPr/>
        </p:nvSpPr>
        <p:spPr>
          <a:xfrm>
            <a:off x="477012" y="405435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HONOR ROLL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724306-18D1-4431-A219-CDE21C52C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7" y="2426547"/>
            <a:ext cx="1598974" cy="159897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43C5E-3D61-4310-BFAA-42581D5D7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1" y="4443477"/>
            <a:ext cx="1598974" cy="15989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05258F-43CF-4C82-B429-47C7894E358C}"/>
              </a:ext>
            </a:extLst>
          </p:cNvPr>
          <p:cNvSpPr/>
          <p:nvPr/>
        </p:nvSpPr>
        <p:spPr>
          <a:xfrm>
            <a:off x="477012" y="6068873"/>
            <a:ext cx="265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SPORTS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E0787C-A5B2-4C81-A804-CF3F42912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34" y="480060"/>
            <a:ext cx="1598974" cy="1598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22A8B1-C275-4006-9271-EC1B572CDE42}"/>
              </a:ext>
            </a:extLst>
          </p:cNvPr>
          <p:cNvSpPr/>
          <p:nvPr/>
        </p:nvSpPr>
        <p:spPr>
          <a:xfrm>
            <a:off x="9313274" y="2068558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HIGEST AVERAGE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B5930C-7B14-4861-A8B8-48FC7A704D64}"/>
              </a:ext>
            </a:extLst>
          </p:cNvPr>
          <p:cNvSpPr/>
          <p:nvPr/>
        </p:nvSpPr>
        <p:spPr>
          <a:xfrm>
            <a:off x="9313274" y="405435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IMPROVED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A7F9EF-0F98-4220-A00B-6FC060F9E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19" y="2426547"/>
            <a:ext cx="1598974" cy="159897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25E90C-8BED-4DF0-8E0C-1411BB4EC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33" y="4443477"/>
            <a:ext cx="1598974" cy="15989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043DC7A-DB29-4D98-839E-4A7C7446FFC4}"/>
              </a:ext>
            </a:extLst>
          </p:cNvPr>
          <p:cNvSpPr/>
          <p:nvPr/>
        </p:nvSpPr>
        <p:spPr>
          <a:xfrm>
            <a:off x="9313274" y="6068873"/>
            <a:ext cx="265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NJHS Inductees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5281AB-59A2-42D8-85C3-ABB8E50057D4}"/>
              </a:ext>
            </a:extLst>
          </p:cNvPr>
          <p:cNvSpPr txBox="1"/>
          <p:nvPr/>
        </p:nvSpPr>
        <p:spPr>
          <a:xfrm>
            <a:off x="477012" y="-31812"/>
            <a:ext cx="1123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MULTI-CATEGORICAL GOATS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045633D-7FA7-4D93-8E45-D385B582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532B9D-ADFC-4AEF-97D4-9FC87BB6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B79CD0D-E126-4BC5-8BC1-2A60E0135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889402" y="480060"/>
            <a:ext cx="6385321" cy="589788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A02B0-4DE3-4B74-9F3A-9BC257AB8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9" y="560196"/>
            <a:ext cx="2096150" cy="209615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BBB30C-136C-4DE4-9D2E-4CD854154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0" y="3791044"/>
            <a:ext cx="2096150" cy="20961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2C4A0F-59E0-4FA9-A4D5-82616F824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85" y="630123"/>
            <a:ext cx="1990160" cy="199016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0E9073-4862-4BCF-B28D-A5138F78C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85" y="3897034"/>
            <a:ext cx="1990160" cy="19901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4CFB43-1EF1-4D3C-BCB8-1F158E729C6A}"/>
              </a:ext>
            </a:extLst>
          </p:cNvPr>
          <p:cNvSpPr/>
          <p:nvPr/>
        </p:nvSpPr>
        <p:spPr>
          <a:xfrm>
            <a:off x="785276" y="2736482"/>
            <a:ext cx="1873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TEACHER AWARD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11596-F1E2-4CA0-8B60-9486A9E98FB6}"/>
              </a:ext>
            </a:extLst>
          </p:cNvPr>
          <p:cNvSpPr/>
          <p:nvPr/>
        </p:nvSpPr>
        <p:spPr>
          <a:xfrm>
            <a:off x="1006203" y="5923658"/>
            <a:ext cx="143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HONOR ROLL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72DF5F-BD27-4B5D-A2AB-5AA4A48D11F6}"/>
              </a:ext>
            </a:extLst>
          </p:cNvPr>
          <p:cNvSpPr/>
          <p:nvPr/>
        </p:nvSpPr>
        <p:spPr>
          <a:xfrm>
            <a:off x="9640164" y="2691907"/>
            <a:ext cx="19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HIGHEST AVERAGE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26E3A5-60EF-4EAC-867B-FC87F867FCC1}"/>
              </a:ext>
            </a:extLst>
          </p:cNvPr>
          <p:cNvSpPr/>
          <p:nvPr/>
        </p:nvSpPr>
        <p:spPr>
          <a:xfrm>
            <a:off x="9605285" y="5917803"/>
            <a:ext cx="183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IMPROVED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65CAA-8381-4F13-B538-34EDAA1964C3}"/>
              </a:ext>
            </a:extLst>
          </p:cNvPr>
          <p:cNvSpPr/>
          <p:nvPr/>
        </p:nvSpPr>
        <p:spPr>
          <a:xfrm>
            <a:off x="596555" y="-45730"/>
            <a:ext cx="110883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WITHIN CATEGORICAL GOATS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6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D58AACD1-9BF3-414A-85F5-BA8C95EC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0704" cy="6804022"/>
          </a:xfrm>
          <a:prstGeom prst="rect">
            <a:avLst/>
          </a:prstGeom>
        </p:spPr>
      </p:pic>
      <p:pic>
        <p:nvPicPr>
          <p:cNvPr id="6" name="Picture 5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36870E65-4FF5-4A88-AD0B-1EFF3EE1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1296" y="53978"/>
            <a:ext cx="6830704" cy="680402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EF34E-D9FD-4957-A893-A97940359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4" y="2822178"/>
            <a:ext cx="1409043" cy="140904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77E383-296A-42FA-81DE-723B14745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2861096"/>
            <a:ext cx="1409043" cy="14090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94442-0487-4DB1-B444-05AAB0903646}"/>
              </a:ext>
            </a:extLst>
          </p:cNvPr>
          <p:cNvSpPr txBox="1"/>
          <p:nvPr/>
        </p:nvSpPr>
        <p:spPr>
          <a:xfrm>
            <a:off x="1776394" y="4923950"/>
            <a:ext cx="8190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Remain standing until everyone’s name has appeared on the screen.</a:t>
            </a:r>
            <a:endParaRPr lang="en-US" sz="19900" b="1" dirty="0">
              <a:solidFill>
                <a:srgbClr val="FF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21" y="1932922"/>
            <a:ext cx="11075158" cy="326539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Cooper Black" panose="0208090404030B020404" pitchFamily="18" charset="0"/>
              </a:rPr>
              <a:t>Beadie</a:t>
            </a:r>
            <a:r>
              <a:rPr lang="en-US" sz="8800" dirty="0">
                <a:latin typeface="Cooper Black" panose="0208090404030B020404" pitchFamily="18" charset="0"/>
              </a:rPr>
              <a:t> Multi-Categorical</a:t>
            </a:r>
            <a:br>
              <a:rPr lang="en-US" sz="12400" dirty="0">
                <a:latin typeface="Cooper Black" panose="0208090404030B020404" pitchFamily="18" charset="0"/>
              </a:rPr>
            </a:br>
            <a:r>
              <a:rPr lang="en-US" sz="12400" dirty="0">
                <a:latin typeface="Cooper Black" panose="0208090404030B020404" pitchFamily="18" charset="0"/>
              </a:rPr>
              <a:t>G.O.A.T.s</a:t>
            </a:r>
          </a:p>
        </p:txBody>
      </p:sp>
    </p:spTree>
    <p:extLst>
      <p:ext uri="{BB962C8B-B14F-4D97-AF65-F5344CB8AC3E}">
        <p14:creationId xmlns:p14="http://schemas.microsoft.com/office/powerpoint/2010/main" val="27830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22" y="0"/>
            <a:ext cx="12030502" cy="1157307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Sagona ExtraLight" panose="02020303050505020204" pitchFamily="18" charset="0"/>
              </a:rPr>
              <a:t>     </a:t>
            </a:r>
            <a:r>
              <a:rPr lang="en-US" sz="9600" b="1" dirty="0" err="1">
                <a:latin typeface="Sagona ExtraLight" panose="02020303050505020204" pitchFamily="18" charset="0"/>
              </a:rPr>
              <a:t>Beadie</a:t>
            </a:r>
            <a:r>
              <a:rPr lang="en-US" sz="9600" b="1" dirty="0">
                <a:latin typeface="Sagona ExtraLight" panose="02020303050505020204" pitchFamily="18" charset="0"/>
              </a:rPr>
              <a:t> Goats</a:t>
            </a:r>
            <a:endParaRPr lang="en-US" sz="9600" dirty="0">
              <a:latin typeface="Sagona ExtraLight" panose="02020303050505020204" pitchFamily="18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797070-CF83-4342-9793-183BDFECC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" y="100543"/>
            <a:ext cx="901638" cy="90163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96F0C9-1A63-4F4F-975C-DFF77A1A0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2" y="100543"/>
            <a:ext cx="901638" cy="901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47C1EF-D293-4C2B-900B-3765BFAF2274}"/>
              </a:ext>
            </a:extLst>
          </p:cNvPr>
          <p:cNvSpPr txBox="1"/>
          <p:nvPr/>
        </p:nvSpPr>
        <p:spPr>
          <a:xfrm>
            <a:off x="0" y="81275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Last names A-</a:t>
            </a:r>
            <a:r>
              <a:rPr lang="en-US" sz="3200" dirty="0">
                <a:solidFill>
                  <a:prstClr val="black"/>
                </a:solidFill>
                <a:latin typeface="Tw Cen MT" panose="020B0602020104020603"/>
              </a:rPr>
              <a:t>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A4EED-93CD-0DB5-8A9D-D410D336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9" y="1603181"/>
            <a:ext cx="3629183" cy="5138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C93DD-0FBD-5DDD-4494-A3B6DDE41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35" y="1603181"/>
            <a:ext cx="3629182" cy="5138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F7B65F-4BC0-927A-B21A-CB9812DD4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010" y="1603181"/>
            <a:ext cx="3629182" cy="51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883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622" y="0"/>
            <a:ext cx="12030502" cy="1157307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Sagona ExtraLight" panose="02020303050505020204" pitchFamily="18" charset="0"/>
              </a:rPr>
              <a:t>     </a:t>
            </a:r>
            <a:r>
              <a:rPr lang="en-US" sz="9600" b="1" dirty="0" err="1">
                <a:latin typeface="Sagona ExtraLight" panose="02020303050505020204" pitchFamily="18" charset="0"/>
              </a:rPr>
              <a:t>Beadie</a:t>
            </a:r>
            <a:r>
              <a:rPr lang="en-US" sz="9600" b="1" dirty="0">
                <a:latin typeface="Sagona ExtraLight" panose="02020303050505020204" pitchFamily="18" charset="0"/>
              </a:rPr>
              <a:t> Goats</a:t>
            </a:r>
            <a:endParaRPr lang="en-US" sz="9600" dirty="0">
              <a:latin typeface="Sagona ExtraLight" panose="02020303050505020204" pitchFamily="18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797070-CF83-4342-9793-183BDFECC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" y="100543"/>
            <a:ext cx="901638" cy="90163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96F0C9-1A63-4F4F-975C-DFF77A1A0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22" y="100543"/>
            <a:ext cx="901638" cy="901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47C1EF-D293-4C2B-900B-3765BFAF2274}"/>
              </a:ext>
            </a:extLst>
          </p:cNvPr>
          <p:cNvSpPr txBox="1"/>
          <p:nvPr/>
        </p:nvSpPr>
        <p:spPr>
          <a:xfrm>
            <a:off x="0" y="81033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Last names L-</a:t>
            </a:r>
            <a:r>
              <a:rPr lang="en-US" sz="3200" dirty="0">
                <a:solidFill>
                  <a:prstClr val="black"/>
                </a:solidFill>
                <a:latin typeface="Tw Cen MT" panose="020B0602020104020603"/>
              </a:rPr>
              <a:t>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E5FA5-CDF5-5B39-FEC1-F1746D5DF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0" y="1424928"/>
            <a:ext cx="3710570" cy="5254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D0136-871C-7E34-FF7E-E97DECC33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24927"/>
            <a:ext cx="3710570" cy="5254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360BF2-12AB-49B2-0EF6-64AAE8E16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740" y="1424926"/>
            <a:ext cx="3710570" cy="52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2412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D58AACD1-9BF3-414A-85F5-BA8C95ECF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0704" cy="6804022"/>
          </a:xfrm>
          <a:prstGeom prst="rect">
            <a:avLst/>
          </a:prstGeom>
        </p:spPr>
      </p:pic>
      <p:pic>
        <p:nvPicPr>
          <p:cNvPr id="6" name="Picture 5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36870E65-4FF5-4A88-AD0B-1EFF3EE1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1296" y="53978"/>
            <a:ext cx="6830704" cy="680402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EF34E-D9FD-4957-A893-A97940359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00" y="602591"/>
            <a:ext cx="1409043" cy="140904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77E383-296A-42FA-81DE-723B14745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78" y="3203880"/>
            <a:ext cx="1409043" cy="140904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1FAE27-3F48-4BA6-81D6-DAA230B01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7" y="3203881"/>
            <a:ext cx="1409043" cy="14090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B9055D6-C26B-4EB6-99E4-60E3437CA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421" y="2743144"/>
            <a:ext cx="11075158" cy="326539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Cooper Black" panose="0208090404030B020404" pitchFamily="18" charset="0"/>
              </a:rPr>
              <a:t>Beadie</a:t>
            </a:r>
            <a:r>
              <a:rPr lang="en-US" sz="8800" dirty="0">
                <a:latin typeface="Cooper Black" panose="0208090404030B020404" pitchFamily="18" charset="0"/>
              </a:rPr>
              <a:t> Multi-Categorical</a:t>
            </a:r>
            <a:br>
              <a:rPr lang="en-US" sz="12400" dirty="0">
                <a:latin typeface="Cooper Black" panose="0208090404030B020404" pitchFamily="18" charset="0"/>
              </a:rPr>
            </a:br>
            <a:r>
              <a:rPr lang="en-US" sz="12400" dirty="0">
                <a:latin typeface="Cooper Black" panose="0208090404030B020404" pitchFamily="18" charset="0"/>
              </a:rPr>
              <a:t>G.O.A.T.s</a:t>
            </a:r>
          </a:p>
        </p:txBody>
      </p:sp>
    </p:spTree>
    <p:extLst>
      <p:ext uri="{BB962C8B-B14F-4D97-AF65-F5344CB8AC3E}">
        <p14:creationId xmlns:p14="http://schemas.microsoft.com/office/powerpoint/2010/main" val="343164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D2F2E2-D9CE-4BD1-8550-B904F199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9753" y="-303233"/>
            <a:ext cx="12030502" cy="1157307"/>
          </a:xfrm>
        </p:spPr>
        <p:txBody>
          <a:bodyPr>
            <a:noAutofit/>
          </a:bodyPr>
          <a:lstStyle/>
          <a:p>
            <a:r>
              <a:rPr lang="en-US" sz="11500" b="1" dirty="0">
                <a:latin typeface="Ink Free" panose="03080402000500000000" pitchFamily="66" charset="0"/>
              </a:rPr>
              <a:t>     </a:t>
            </a:r>
            <a:r>
              <a:rPr lang="en-US" sz="11500" b="1" dirty="0" err="1">
                <a:latin typeface="Ink Free" panose="03080402000500000000" pitchFamily="66" charset="0"/>
              </a:rPr>
              <a:t>Beadie</a:t>
            </a:r>
            <a:r>
              <a:rPr lang="en-US" sz="11500" b="1" dirty="0">
                <a:latin typeface="Ink Free" panose="03080402000500000000" pitchFamily="66" charset="0"/>
              </a:rPr>
              <a:t> Goats</a:t>
            </a:r>
            <a:endParaRPr lang="en-US" sz="11500" dirty="0">
              <a:latin typeface="Walbaum Display Heavy" panose="02070A03090703020303" pitchFamily="18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C10B1-AF0C-411E-931F-F17EE3780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78" y="174753"/>
            <a:ext cx="901638" cy="90163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2A4825-F63B-401A-A8D3-93E45562F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6" y="224273"/>
            <a:ext cx="901638" cy="901638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26FD8A-238B-4D83-B269-D0751B1FB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25" y="275420"/>
            <a:ext cx="901638" cy="901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951A0F-CEDD-F6E8-E4FF-5ABE8D72A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38" y="1520804"/>
            <a:ext cx="4859562" cy="506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7F161-2A96-612A-EB90-C8D8C006E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20804"/>
            <a:ext cx="4859562" cy="50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045633D-7FA7-4D93-8E45-D385B582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532B9D-ADFC-4AEF-97D4-9FC87BB6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B79CD0D-E126-4BC5-8BC1-2A60E0135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903339" y="480060"/>
            <a:ext cx="6385321" cy="589788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A02B0-4DE3-4B74-9F3A-9BC257AB8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2" y="480060"/>
            <a:ext cx="1598974" cy="1598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4CFB43-1EF1-4D3C-BCB8-1F158E729C6A}"/>
              </a:ext>
            </a:extLst>
          </p:cNvPr>
          <p:cNvSpPr/>
          <p:nvPr/>
        </p:nvSpPr>
        <p:spPr>
          <a:xfrm>
            <a:off x="477012" y="2068558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TEACHER AWARD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11596-F1E2-4CA0-8B60-9486A9E98FB6}"/>
              </a:ext>
            </a:extLst>
          </p:cNvPr>
          <p:cNvSpPr/>
          <p:nvPr/>
        </p:nvSpPr>
        <p:spPr>
          <a:xfrm>
            <a:off x="477012" y="405435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HONOR ROLL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724306-18D1-4431-A219-CDE21C52C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7" y="2426547"/>
            <a:ext cx="1598974" cy="159897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43C5E-3D61-4310-BFAA-42581D5D7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1" y="4443477"/>
            <a:ext cx="1598974" cy="15989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05258F-43CF-4C82-B429-47C7894E358C}"/>
              </a:ext>
            </a:extLst>
          </p:cNvPr>
          <p:cNvSpPr/>
          <p:nvPr/>
        </p:nvSpPr>
        <p:spPr>
          <a:xfrm>
            <a:off x="477012" y="6068873"/>
            <a:ext cx="265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SPORTS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E0787C-A5B2-4C81-A804-CF3F42912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20" y="988396"/>
            <a:ext cx="1598974" cy="1598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22A8B1-C275-4006-9271-EC1B572CDE42}"/>
              </a:ext>
            </a:extLst>
          </p:cNvPr>
          <p:cNvSpPr/>
          <p:nvPr/>
        </p:nvSpPr>
        <p:spPr>
          <a:xfrm>
            <a:off x="9288660" y="2576894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HIGEST AVERAGE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B5930C-7B14-4861-A8B8-48FC7A704D64}"/>
              </a:ext>
            </a:extLst>
          </p:cNvPr>
          <p:cNvSpPr/>
          <p:nvPr/>
        </p:nvSpPr>
        <p:spPr>
          <a:xfrm>
            <a:off x="9313274" y="550149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IMPROVED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A7F9EF-0F98-4220-A00B-6FC060F9E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19" y="3873687"/>
            <a:ext cx="1598974" cy="15989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5281AB-59A2-42D8-85C3-ABB8E50057D4}"/>
              </a:ext>
            </a:extLst>
          </p:cNvPr>
          <p:cNvSpPr txBox="1"/>
          <p:nvPr/>
        </p:nvSpPr>
        <p:spPr>
          <a:xfrm>
            <a:off x="477012" y="-31812"/>
            <a:ext cx="1123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MULTI-CATEGORICAL GOATS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Image result for GREATEST OF ALL TIME&quot;">
            <a:extLst>
              <a:ext uri="{FF2B5EF4-FFF2-40B4-BE49-F238E27FC236}">
                <a16:creationId xmlns:a16="http://schemas.microsoft.com/office/drawing/2014/main" id="{6639A1F3-C91A-44D2-84FD-A248744AA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5"/>
          <a:stretch/>
        </p:blipFill>
        <p:spPr bwMode="auto">
          <a:xfrm>
            <a:off x="44207" y="-2024"/>
            <a:ext cx="12162946" cy="683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GREATEST OF ALL TIME&quot;">
            <a:extLst>
              <a:ext uri="{FF2B5EF4-FFF2-40B4-BE49-F238E27FC236}">
                <a16:creationId xmlns:a16="http://schemas.microsoft.com/office/drawing/2014/main" id="{E7ABD8C4-A90D-40DF-A7FA-E61830A32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5"/>
          <a:stretch/>
        </p:blipFill>
        <p:spPr bwMode="auto">
          <a:xfrm>
            <a:off x="1642999" y="937726"/>
            <a:ext cx="8905999" cy="59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588" y="244699"/>
            <a:ext cx="1175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DECORATED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9333" y="-33267"/>
            <a:ext cx="1118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HIGHEST AVERAGE, MOST IMPROVED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TEACHER AWARD, ATHLETICS, &amp;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HONOR ROLL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6E17A-C709-90B3-E3E6-AAFFA416AE4A}"/>
              </a:ext>
            </a:extLst>
          </p:cNvPr>
          <p:cNvSpPr txBox="1"/>
          <p:nvPr/>
        </p:nvSpPr>
        <p:spPr>
          <a:xfrm>
            <a:off x="536640" y="980990"/>
            <a:ext cx="111187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Lela Coble</a:t>
            </a:r>
          </a:p>
          <a:p>
            <a:pPr algn="ctr"/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Jolen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 Davis</a:t>
            </a: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Tucker </a:t>
            </a:r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Schaperjohn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Brent Williams</a:t>
            </a:r>
          </a:p>
          <a:p>
            <a:pPr algn="ctr"/>
            <a:r>
              <a:rPr lang="en-US" sz="7200" b="1" dirty="0" err="1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Tayari</a:t>
            </a:r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 Williams </a:t>
            </a:r>
          </a:p>
        </p:txBody>
      </p:sp>
    </p:spTree>
    <p:extLst>
      <p:ext uri="{BB962C8B-B14F-4D97-AF65-F5344CB8AC3E}">
        <p14:creationId xmlns:p14="http://schemas.microsoft.com/office/powerpoint/2010/main" val="5768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5352925-4751-4F5E-B434-C1C0CE91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8B0C87-106B-4BC6-B780-21399D38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D9287285-B2F8-4BC4-9CD2-460D3544E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>
          <a:xfrm rot="10800000">
            <a:off x="20" y="10"/>
            <a:ext cx="6095980" cy="6857990"/>
          </a:xfrm>
          <a:prstGeom prst="rect">
            <a:avLst/>
          </a:prstGeom>
        </p:spPr>
      </p:pic>
      <p:pic>
        <p:nvPicPr>
          <p:cNvPr id="24" name="Picture 23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227446AF-E7CE-42C1-869C-A4D47BEFB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>
          <a:xfrm>
            <a:off x="6094180" y="10"/>
            <a:ext cx="6096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718EC-9E1C-4F34-A51E-2C76D0FB18E5}"/>
              </a:ext>
            </a:extLst>
          </p:cNvPr>
          <p:cNvSpPr txBox="1"/>
          <p:nvPr/>
        </p:nvSpPr>
        <p:spPr>
          <a:xfrm>
            <a:off x="428017" y="553689"/>
            <a:ext cx="10925783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If your name was left off, please send me an email stating which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beadie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you did not receive.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Jamese.oneal@cms.k12.nc.us</a:t>
            </a:r>
          </a:p>
        </p:txBody>
      </p:sp>
    </p:spTree>
    <p:extLst>
      <p:ext uri="{BB962C8B-B14F-4D97-AF65-F5344CB8AC3E}">
        <p14:creationId xmlns:p14="http://schemas.microsoft.com/office/powerpoint/2010/main" val="361138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5352925-4751-4F5E-B434-C1C0CE91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8B0C87-106B-4BC6-B780-21399D381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D9287285-B2F8-4BC4-9CD2-460D3544E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>
          <a:xfrm rot="10800000">
            <a:off x="20" y="10"/>
            <a:ext cx="6095980" cy="6857990"/>
          </a:xfrm>
          <a:prstGeom prst="rect">
            <a:avLst/>
          </a:prstGeom>
        </p:spPr>
      </p:pic>
      <p:pic>
        <p:nvPicPr>
          <p:cNvPr id="24" name="Picture 23" descr="A picture containing food, necklace&#10;&#10;Description automatically generated">
            <a:extLst>
              <a:ext uri="{FF2B5EF4-FFF2-40B4-BE49-F238E27FC236}">
                <a16:creationId xmlns:a16="http://schemas.microsoft.com/office/drawing/2014/main" id="{227446AF-E7CE-42C1-869C-A4D47BEFB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>
          <a:xfrm>
            <a:off x="6094180" y="10"/>
            <a:ext cx="609600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9718EC-9E1C-4F34-A51E-2C76D0FB18E5}"/>
              </a:ext>
            </a:extLst>
          </p:cNvPr>
          <p:cNvSpPr txBox="1"/>
          <p:nvPr/>
        </p:nvSpPr>
        <p:spPr>
          <a:xfrm>
            <a:off x="838200" y="553689"/>
            <a:ext cx="10515600" cy="5571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See you next time for another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Beadie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Awards. </a:t>
            </a:r>
          </a:p>
        </p:txBody>
      </p:sp>
    </p:spTree>
    <p:extLst>
      <p:ext uri="{BB962C8B-B14F-4D97-AF65-F5344CB8AC3E}">
        <p14:creationId xmlns:p14="http://schemas.microsoft.com/office/powerpoint/2010/main" val="118853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045633D-7FA7-4D93-8E45-D385B582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532B9D-ADFC-4AEF-97D4-9FC87BB6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B79CD0D-E126-4BC5-8BC1-2A60E0135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903339" y="480060"/>
            <a:ext cx="6385321" cy="589788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A02B0-4DE3-4B74-9F3A-9BC257AB86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2" y="480060"/>
            <a:ext cx="1598974" cy="1598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84CFB43-1EF1-4D3C-BCB8-1F158E729C6A}"/>
              </a:ext>
            </a:extLst>
          </p:cNvPr>
          <p:cNvSpPr/>
          <p:nvPr/>
        </p:nvSpPr>
        <p:spPr>
          <a:xfrm>
            <a:off x="477012" y="2068558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TEACHER AWARD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11596-F1E2-4CA0-8B60-9486A9E98FB6}"/>
              </a:ext>
            </a:extLst>
          </p:cNvPr>
          <p:cNvSpPr/>
          <p:nvPr/>
        </p:nvSpPr>
        <p:spPr>
          <a:xfrm>
            <a:off x="477012" y="405435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HONOR ROLL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724306-18D1-4431-A219-CDE21C52C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7" y="2426547"/>
            <a:ext cx="1598974" cy="159897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43C5E-3D61-4310-BFAA-42581D5D74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71" y="4443477"/>
            <a:ext cx="1598974" cy="15989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05258F-43CF-4C82-B429-47C7894E358C}"/>
              </a:ext>
            </a:extLst>
          </p:cNvPr>
          <p:cNvSpPr/>
          <p:nvPr/>
        </p:nvSpPr>
        <p:spPr>
          <a:xfrm>
            <a:off x="477012" y="6068873"/>
            <a:ext cx="265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SPORTS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E0787C-A5B2-4C81-A804-CF3F42912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19" y="941708"/>
            <a:ext cx="1598974" cy="1598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22A8B1-C275-4006-9271-EC1B572CDE42}"/>
              </a:ext>
            </a:extLst>
          </p:cNvPr>
          <p:cNvSpPr/>
          <p:nvPr/>
        </p:nvSpPr>
        <p:spPr>
          <a:xfrm>
            <a:off x="9282359" y="2530206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HIGEST AVERAGE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B5930C-7B14-4861-A8B8-48FC7A704D64}"/>
              </a:ext>
            </a:extLst>
          </p:cNvPr>
          <p:cNvSpPr/>
          <p:nvPr/>
        </p:nvSpPr>
        <p:spPr>
          <a:xfrm>
            <a:off x="9261102" y="5429663"/>
            <a:ext cx="265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IMPROVED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A7F9EF-0F98-4220-A00B-6FC060F9E0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047" y="3801857"/>
            <a:ext cx="1598974" cy="15989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95281AB-59A2-42D8-85C3-ABB8E50057D4}"/>
              </a:ext>
            </a:extLst>
          </p:cNvPr>
          <p:cNvSpPr txBox="1"/>
          <p:nvPr/>
        </p:nvSpPr>
        <p:spPr>
          <a:xfrm>
            <a:off x="477012" y="-31812"/>
            <a:ext cx="1123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 CATEGORICAL GOATS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7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12E63DC-82E4-41E9-8A8F-3A5F0AF6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"/>
          <a:stretch/>
        </p:blipFill>
        <p:spPr>
          <a:xfrm>
            <a:off x="1663890" y="49912"/>
            <a:ext cx="8797282" cy="68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6813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518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AVERAGE – ONE BEADIE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</a:t>
            </a:r>
          </a:p>
        </p:txBody>
      </p:sp>
      <p:pic>
        <p:nvPicPr>
          <p:cNvPr id="1026" name="Picture 2" descr="Assorted Plastic Round Beads | Hobby Lobby | 286948">
            <a:extLst>
              <a:ext uri="{FF2B5EF4-FFF2-40B4-BE49-F238E27FC236}">
                <a16:creationId xmlns:a16="http://schemas.microsoft.com/office/drawing/2014/main" id="{C60A5589-79ED-4B7E-BC92-9D71B063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6" y="106992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sorted Plastic Round Beads | Hobby Lobby | 286948">
            <a:extLst>
              <a:ext uri="{FF2B5EF4-FFF2-40B4-BE49-F238E27FC236}">
                <a16:creationId xmlns:a16="http://schemas.microsoft.com/office/drawing/2014/main" id="{6DBE24B2-DA81-4DD9-AEED-1E6C2E27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01" y="106993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633F3A-A57C-36AD-2D94-834AE8A4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5" y="1220535"/>
            <a:ext cx="3720627" cy="5514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F2954-31A7-3956-3B4B-164A479B0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77" y="1220534"/>
            <a:ext cx="3720626" cy="5514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4066E-7035-3417-4084-47420CEA7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68" y="1220534"/>
            <a:ext cx="4092466" cy="20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40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REATEST OF ALL TI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1" y="2712316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9245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AVERAGE – TWO BEADIES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Image result for GREATEST OF ALL TI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94" y="25527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ssorted Plastic Round Beads | Hobby Lobby | 286948">
            <a:extLst>
              <a:ext uri="{FF2B5EF4-FFF2-40B4-BE49-F238E27FC236}">
                <a16:creationId xmlns:a16="http://schemas.microsoft.com/office/drawing/2014/main" id="{3F8B2251-B2AF-42FA-88C2-2400D5FF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3" y="299247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ssorted Plastic Round Beads | Hobby Lobby | 286948">
            <a:extLst>
              <a:ext uri="{FF2B5EF4-FFF2-40B4-BE49-F238E27FC236}">
                <a16:creationId xmlns:a16="http://schemas.microsoft.com/office/drawing/2014/main" id="{43CC1020-480F-4093-B70E-2CD862FA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88" y="299247"/>
            <a:ext cx="952019" cy="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AF29A7-4747-D21C-C3E1-021CC2BF6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565"/>
          <a:stretch/>
        </p:blipFill>
        <p:spPr>
          <a:xfrm>
            <a:off x="2954959" y="1414908"/>
            <a:ext cx="6282082" cy="52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9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ATEST OF ALL TIME&quot;">
            <a:extLst>
              <a:ext uri="{FF2B5EF4-FFF2-40B4-BE49-F238E27FC236}">
                <a16:creationId xmlns:a16="http://schemas.microsoft.com/office/drawing/2014/main" id="{EC0310C7-CC81-4845-98C3-E68A254E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4" y="32469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REATEST OF ALL TIME&quot;">
            <a:extLst>
              <a:ext uri="{FF2B5EF4-FFF2-40B4-BE49-F238E27FC236}">
                <a16:creationId xmlns:a16="http://schemas.microsoft.com/office/drawing/2014/main" id="{C0739676-D1DF-43A8-9205-D8DAC44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6" y="257071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REATEST OF ALL TIME&quot;">
            <a:extLst>
              <a:ext uri="{FF2B5EF4-FFF2-40B4-BE49-F238E27FC236}">
                <a16:creationId xmlns:a16="http://schemas.microsoft.com/office/drawing/2014/main" id="{B9C0DF6F-A4A7-4358-AA19-3C4ED17F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5" y="489187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15A9E-EA5C-81FF-B928-A77FA1C0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24"/>
          <a:stretch/>
        </p:blipFill>
        <p:spPr>
          <a:xfrm>
            <a:off x="2001295" y="1877437"/>
            <a:ext cx="8470060" cy="35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64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0C81C57-28DF-4DA7-875E-926CD955B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20614" r="7533" b="22594"/>
          <a:stretch/>
        </p:blipFill>
        <p:spPr>
          <a:xfrm>
            <a:off x="2889402" y="480060"/>
            <a:ext cx="6385321" cy="5897880"/>
          </a:xfrm>
          <a:prstGeom prst="rect">
            <a:avLst/>
          </a:prstGeom>
        </p:spPr>
      </p:pic>
      <p:pic>
        <p:nvPicPr>
          <p:cNvPr id="6" name="Picture 2" descr="Image result for GREATEST OF ALL TIME&quot;">
            <a:extLst>
              <a:ext uri="{FF2B5EF4-FFF2-40B4-BE49-F238E27FC236}">
                <a16:creationId xmlns:a16="http://schemas.microsoft.com/office/drawing/2014/main" id="{EC0310C7-CC81-4845-98C3-E68A254E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4" y="32469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GREATEST OF ALL TIME&quot;">
            <a:extLst>
              <a:ext uri="{FF2B5EF4-FFF2-40B4-BE49-F238E27FC236}">
                <a16:creationId xmlns:a16="http://schemas.microsoft.com/office/drawing/2014/main" id="{C0739676-D1DF-43A8-9205-D8DAC44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450" y="489187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GREATEST OF ALL TIME&quot;">
            <a:extLst>
              <a:ext uri="{FF2B5EF4-FFF2-40B4-BE49-F238E27FC236}">
                <a16:creationId xmlns:a16="http://schemas.microsoft.com/office/drawing/2014/main" id="{B9C0DF6F-A4A7-4358-AA19-3C4ED17F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5" y="4891872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86F8B-0B1F-4603-9FF2-4DF9B57D0DE8}"/>
              </a:ext>
            </a:extLst>
          </p:cNvPr>
          <p:cNvSpPr txBox="1"/>
          <p:nvPr/>
        </p:nvSpPr>
        <p:spPr>
          <a:xfrm>
            <a:off x="2165377" y="-138583"/>
            <a:ext cx="744301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Jovan Jones</a:t>
            </a:r>
          </a:p>
          <a:p>
            <a:pPr algn="ctr"/>
            <a:r>
              <a:rPr lang="en-US" sz="11500" b="1" dirty="0">
                <a:solidFill>
                  <a:srgbClr val="FF0000"/>
                </a:solidFill>
                <a:latin typeface="Amasis MT Pro Black" panose="02040A04050005020304" pitchFamily="18" charset="0"/>
              </a:rPr>
              <a:t>Thomas Summers</a:t>
            </a:r>
          </a:p>
        </p:txBody>
      </p:sp>
      <p:pic>
        <p:nvPicPr>
          <p:cNvPr id="11" name="Picture 2" descr="Image result for GREATEST OF ALL TIME&quot;">
            <a:extLst>
              <a:ext uri="{FF2B5EF4-FFF2-40B4-BE49-F238E27FC236}">
                <a16:creationId xmlns:a16="http://schemas.microsoft.com/office/drawing/2014/main" id="{3B74725D-866E-1DD7-677B-D0DF2AB6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450" y="32469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25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367</Words>
  <Application>Microsoft Office PowerPoint</Application>
  <PresentationFormat>Widescreen</PresentationFormat>
  <Paragraphs>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Amasis MT Pro Black</vt:lpstr>
      <vt:lpstr>Arial</vt:lpstr>
      <vt:lpstr>Arial Black</vt:lpstr>
      <vt:lpstr>Bodoni MT Black</vt:lpstr>
      <vt:lpstr>Brim Narrow Combined 1</vt:lpstr>
      <vt:lpstr>Britannic Bold</vt:lpstr>
      <vt:lpstr>Calibri</vt:lpstr>
      <vt:lpstr>Calibri Light</vt:lpstr>
      <vt:lpstr>Colonna MT</vt:lpstr>
      <vt:lpstr>Cooper Black</vt:lpstr>
      <vt:lpstr>Ink Free</vt:lpstr>
      <vt:lpstr>Rockwell</vt:lpstr>
      <vt:lpstr>Rockwell Condensed</vt:lpstr>
      <vt:lpstr>Sagona ExtraLight</vt:lpstr>
      <vt:lpstr>Trebuchet MS</vt:lpstr>
      <vt:lpstr>Tw Cen MT</vt:lpstr>
      <vt:lpstr>Walbaum Display Heavy</vt:lpstr>
      <vt:lpstr>Wingdings</vt:lpstr>
      <vt:lpstr>Wingdings 3</vt:lpstr>
      <vt:lpstr>Office Theme</vt:lpstr>
      <vt:lpstr>Wood Type</vt:lpstr>
      <vt:lpstr>1_Office Theme</vt:lpstr>
      <vt:lpstr>Facet</vt:lpstr>
      <vt:lpstr>1st Quarter Beadies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A/B + A  </vt:lpstr>
      <vt:lpstr>PowerPoint Presentation</vt:lpstr>
      <vt:lpstr>Beadie Multi-Categorical G.O.A.T.s</vt:lpstr>
      <vt:lpstr>     Beadie Goats</vt:lpstr>
      <vt:lpstr>     Beadie Goats</vt:lpstr>
      <vt:lpstr>Beadie Multi-Categorical G.O.A.T.s</vt:lpstr>
      <vt:lpstr>     Beadie Goats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Quarter Beadies 2021-2022</dc:title>
  <dc:creator>James ONeal</dc:creator>
  <cp:lastModifiedBy>O'Neal, James E.</cp:lastModifiedBy>
  <cp:revision>13</cp:revision>
  <dcterms:created xsi:type="dcterms:W3CDTF">2021-11-28T16:34:09Z</dcterms:created>
  <dcterms:modified xsi:type="dcterms:W3CDTF">2022-12-16T15:17:21Z</dcterms:modified>
</cp:coreProperties>
</file>